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1D2E4-7DD7-4D9F-B8EA-A954D5BC2CE4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F793-8FD6-4603-B774-E9ECB8FFC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107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1D2E4-7DD7-4D9F-B8EA-A954D5BC2CE4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F793-8FD6-4603-B774-E9ECB8FFC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745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1D2E4-7DD7-4D9F-B8EA-A954D5BC2CE4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F793-8FD6-4603-B774-E9ECB8FFC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393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1D2E4-7DD7-4D9F-B8EA-A954D5BC2CE4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F793-8FD6-4603-B774-E9ECB8FFC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235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1D2E4-7DD7-4D9F-B8EA-A954D5BC2CE4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F793-8FD6-4603-B774-E9ECB8FFC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359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1D2E4-7DD7-4D9F-B8EA-A954D5BC2CE4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F793-8FD6-4603-B774-E9ECB8FFC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82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1D2E4-7DD7-4D9F-B8EA-A954D5BC2CE4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F793-8FD6-4603-B774-E9ECB8FFC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098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1D2E4-7DD7-4D9F-B8EA-A954D5BC2CE4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F793-8FD6-4603-B774-E9ECB8FFC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503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1D2E4-7DD7-4D9F-B8EA-A954D5BC2CE4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F793-8FD6-4603-B774-E9ECB8FFC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888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1D2E4-7DD7-4D9F-B8EA-A954D5BC2CE4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F793-8FD6-4603-B774-E9ECB8FFC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491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1D2E4-7DD7-4D9F-B8EA-A954D5BC2CE4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F793-8FD6-4603-B774-E9ECB8FFC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684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1D2E4-7DD7-4D9F-B8EA-A954D5BC2CE4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4F793-8FD6-4603-B774-E9ECB8FFC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675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______Microsoft_PowerPoint1.sldx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package" Target="../embeddings/______Microsoft_PowerPoint2.sldx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emf"/><Relationship Id="rId4" Type="http://schemas.openxmlformats.org/officeDocument/2006/relationships/package" Target="../embeddings/______Microsoft_PowerPoint3.sld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emf"/><Relationship Id="rId4" Type="http://schemas.openxmlformats.org/officeDocument/2006/relationships/package" Target="../embeddings/______Microsoft_PowerPoint4.sld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package" Target="../embeddings/______Microsoft_PowerPoint5.sld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jpeg"/><Relationship Id="rId5" Type="http://schemas.openxmlformats.org/officeDocument/2006/relationships/image" Target="../media/image4.emf"/><Relationship Id="rId4" Type="http://schemas.openxmlformats.org/officeDocument/2006/relationships/package" Target="../embeddings/______Microsoft_PowerPoint6.sld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7.png"/><Relationship Id="rId5" Type="http://schemas.openxmlformats.org/officeDocument/2006/relationships/image" Target="../media/image4.emf"/><Relationship Id="rId4" Type="http://schemas.openxmlformats.org/officeDocument/2006/relationships/package" Target="../embeddings/______Microsoft_PowerPoint7.sld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8.emf"/><Relationship Id="rId4" Type="http://schemas.openxmlformats.org/officeDocument/2006/relationships/package" Target="../embeddings/______Microsoft_PowerPoint8.sldx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8.emf"/><Relationship Id="rId4" Type="http://schemas.openxmlformats.org/officeDocument/2006/relationships/package" Target="../embeddings/______Microsoft_PowerPoint9.sld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иии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6343791"/>
              </p:ext>
            </p:extLst>
          </p:nvPr>
        </p:nvGraphicFramePr>
        <p:xfrm>
          <a:off x="0" y="-62625"/>
          <a:ext cx="9144000" cy="68679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Слайд" r:id="rId4" imgW="4184835" imgH="3136274" progId="PowerPoint.Slide.12">
                  <p:embed/>
                </p:oleObj>
              </mc:Choice>
              <mc:Fallback>
                <p:oleObj name="Слайд" r:id="rId4" imgW="4184835" imgH="3136274" progId="PowerPoint.Slide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62625"/>
                        <a:ext cx="9144000" cy="686791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20839" y="2586504"/>
            <a:ext cx="79140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solidFill>
                  <a:srgbClr val="6324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«Исследовательская и проектная деятельность </a:t>
            </a:r>
            <a:r>
              <a:rPr lang="ru-RU" sz="3200" b="1" dirty="0">
                <a:solidFill>
                  <a:srgbClr val="6324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учащихся  на уроках </a:t>
            </a:r>
            <a:r>
              <a:rPr lang="ru-RU" sz="3200" b="1" dirty="0" smtClean="0">
                <a:solidFill>
                  <a:srgbClr val="6324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информатики»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45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2278641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Слайд" r:id="rId4" imgW="4529231" imgH="3395527" progId="PowerPoint.Slide.12">
                  <p:embed/>
                </p:oleObj>
              </mc:Choice>
              <mc:Fallback>
                <p:oleObj name="Слайд" r:id="rId4" imgW="4529231" imgH="3395527" progId="PowerPoint.Slide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853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0689807"/>
              </p:ext>
            </p:extLst>
          </p:nvPr>
        </p:nvGraphicFramePr>
        <p:xfrm>
          <a:off x="4762" y="3174"/>
          <a:ext cx="9139237" cy="6871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Слайд" r:id="rId4" imgW="4570530" imgH="3427618" progId="PowerPoint.Slide.12">
                  <p:embed/>
                </p:oleObj>
              </mc:Choice>
              <mc:Fallback>
                <p:oleObj name="Слайд" r:id="rId4" imgW="4570530" imgH="3427618" progId="PowerPoint.Slide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" y="3174"/>
                        <a:ext cx="9139237" cy="68714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50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6982981"/>
              </p:ext>
            </p:extLst>
          </p:nvPr>
        </p:nvGraphicFramePr>
        <p:xfrm>
          <a:off x="4763" y="4763"/>
          <a:ext cx="9139237" cy="6870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Слайд" r:id="rId4" imgW="4570530" imgH="3427618" progId="PowerPoint.Slide.12">
                  <p:embed/>
                </p:oleObj>
              </mc:Choice>
              <mc:Fallback>
                <p:oleObj name="Слайд" r:id="rId4" imgW="4570530" imgH="3427618" progId="PowerPoint.Slide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3" y="4763"/>
                        <a:ext cx="9139237" cy="68704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06450" y="2051052"/>
            <a:ext cx="500988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Основные этапы проектной деятельности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Подготовительный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Проектировочный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Практический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Аналитический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Контрольно-коррекционный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Заключительный</a:t>
            </a:r>
          </a:p>
        </p:txBody>
      </p:sp>
    </p:spTree>
    <p:extLst>
      <p:ext uri="{BB962C8B-B14F-4D97-AF65-F5344CB8AC3E}">
        <p14:creationId xmlns:p14="http://schemas.microsoft.com/office/powerpoint/2010/main" val="146097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8246964"/>
              </p:ext>
            </p:extLst>
          </p:nvPr>
        </p:nvGraphicFramePr>
        <p:xfrm>
          <a:off x="-1058" y="0"/>
          <a:ext cx="9145058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Слайд" r:id="rId4" imgW="4570530" imgH="3427618" progId="PowerPoint.Slide.12">
                  <p:embed/>
                </p:oleObj>
              </mc:Choice>
              <mc:Fallback>
                <p:oleObj name="Слайд" r:id="rId4" imgW="4570530" imgH="3427618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058" y="0"/>
                        <a:ext cx="9145058" cy="6858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5315" y="1060585"/>
            <a:ext cx="7886700" cy="1325563"/>
          </a:xfrm>
        </p:spPr>
        <p:txBody>
          <a:bodyPr>
            <a:normAutofit/>
          </a:bodyPr>
          <a:lstStyle/>
          <a:p>
            <a:r>
              <a:rPr lang="ru-RU" sz="3200" b="1" u="sng" dirty="0">
                <a:solidFill>
                  <a:srgbClr val="002060"/>
                </a:solidFill>
              </a:rPr>
              <a:t>Исследовательский проект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1621" y="2386148"/>
            <a:ext cx="521970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76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357812"/>
              </p:ext>
            </p:extLst>
          </p:nvPr>
        </p:nvGraphicFramePr>
        <p:xfrm>
          <a:off x="4763" y="0"/>
          <a:ext cx="9139237" cy="6870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Слайд" r:id="rId4" imgW="4570530" imgH="3427618" progId="PowerPoint.Slide.12">
                  <p:embed/>
                </p:oleObj>
              </mc:Choice>
              <mc:Fallback>
                <p:oleObj name="Слайд" r:id="rId4" imgW="4570530" imgH="3427618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3" y="0"/>
                        <a:ext cx="9139237" cy="68704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5318" y="2667076"/>
            <a:ext cx="4900791" cy="3413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54407" y="121390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u="sng" dirty="0" smtClean="0">
                <a:solidFill>
                  <a:srgbClr val="002060"/>
                </a:solidFill>
              </a:rPr>
              <a:t>Информационный проект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20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4763" y="4763"/>
          <a:ext cx="9139237" cy="6870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Слайд" r:id="rId4" imgW="4570530" imgH="3427618" progId="PowerPoint.Slide.12">
                  <p:embed/>
                </p:oleObj>
              </mc:Choice>
              <mc:Fallback>
                <p:oleObj name="Слайд" r:id="rId4" imgW="4570530" imgH="3427618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3" y="4763"/>
                        <a:ext cx="9139237" cy="68704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85001" y="1620553"/>
            <a:ext cx="34050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 smtClean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Творческий проект</a:t>
            </a:r>
            <a:endParaRPr lang="ru-RU" sz="32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0" y="2554175"/>
            <a:ext cx="5524500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40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5009494"/>
              </p:ext>
            </p:extLst>
          </p:nvPr>
        </p:nvGraphicFramePr>
        <p:xfrm>
          <a:off x="0" y="0"/>
          <a:ext cx="9140825" cy="6852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Слайд" r:id="rId4" imgW="4570530" imgH="3427618" progId="PowerPoint.Slide.12">
                  <p:embed/>
                </p:oleObj>
              </mc:Choice>
              <mc:Fallback>
                <p:oleObj name="Слайд" r:id="rId4" imgW="4570530" imgH="3427618" progId="PowerPoint.Slide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0825" cy="68527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68944" y="1825625"/>
            <a:ext cx="795914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entury" panose="02040604050505020304" pitchFamily="18" charset="0"/>
              </a:rPr>
              <a:t>Проектная деятельность может научить детей умению: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  <a:t>увидеть </a:t>
            </a:r>
            <a:r>
              <a:rPr lang="ru-RU" sz="2000" dirty="0">
                <a:solidFill>
                  <a:srgbClr val="002060"/>
                </a:solidFill>
                <a:latin typeface="Century" panose="02040604050505020304" pitchFamily="18" charset="0"/>
              </a:rPr>
              <a:t>проблему;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  <a:t>поставить </a:t>
            </a:r>
            <a:r>
              <a:rPr lang="ru-RU" sz="2000" dirty="0">
                <a:solidFill>
                  <a:srgbClr val="002060"/>
                </a:solidFill>
                <a:latin typeface="Century" panose="02040604050505020304" pitchFamily="18" charset="0"/>
              </a:rPr>
              <a:t>цель и разбить ее шаги;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  <a:t>добывать </a:t>
            </a:r>
            <a:r>
              <a:rPr lang="ru-RU" sz="2000" dirty="0">
                <a:solidFill>
                  <a:srgbClr val="002060"/>
                </a:solidFill>
                <a:latin typeface="Century" panose="02040604050505020304" pitchFamily="18" charset="0"/>
              </a:rPr>
              <a:t>информацию, оценивать ее, использовать различные источники, в </a:t>
            </a:r>
            <a:r>
              <a:rPr lang="ru-RU" sz="2000" dirty="0" err="1">
                <a:solidFill>
                  <a:srgbClr val="002060"/>
                </a:solidFill>
                <a:latin typeface="Century" panose="02040604050505020304" pitchFamily="18" charset="0"/>
              </a:rPr>
              <a:t>т.ч</a:t>
            </a:r>
            <a:r>
              <a:rPr lang="ru-RU" sz="2000" dirty="0">
                <a:solidFill>
                  <a:srgbClr val="002060"/>
                </a:solidFill>
                <a:latin typeface="Century" panose="02040604050505020304" pitchFamily="18" charset="0"/>
              </a:rPr>
              <a:t>. людей, как источник информации;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  <a:t>планировать </a:t>
            </a:r>
            <a:r>
              <a:rPr lang="ru-RU" sz="2000" dirty="0">
                <a:solidFill>
                  <a:srgbClr val="002060"/>
                </a:solidFill>
                <a:latin typeface="Century" panose="02040604050505020304" pitchFamily="18" charset="0"/>
              </a:rPr>
              <a:t>свою работу;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Century" panose="02040604050505020304" pitchFamily="18" charset="0"/>
              </a:rPr>
              <a:t> оценить ее результат, сравнить его с тем, что было заявлено в качестве цели работы;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  <a:t>увидеть </a:t>
            </a:r>
            <a:r>
              <a:rPr lang="ru-RU" sz="2000" dirty="0">
                <a:solidFill>
                  <a:srgbClr val="002060"/>
                </a:solidFill>
                <a:latin typeface="Century" panose="02040604050505020304" pitchFamily="18" charset="0"/>
              </a:rPr>
              <a:t>допущенные ошибки и не допускать их в будущем.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723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6102355"/>
              </p:ext>
            </p:extLst>
          </p:nvPr>
        </p:nvGraphicFramePr>
        <p:xfrm>
          <a:off x="0" y="0"/>
          <a:ext cx="9140825" cy="6852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Слайд" r:id="rId4" imgW="4570530" imgH="3427618" progId="PowerPoint.Slide.12">
                  <p:embed/>
                </p:oleObj>
              </mc:Choice>
              <mc:Fallback>
                <p:oleObj name="Слайд" r:id="rId4" imgW="4570530" imgH="3427618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0825" cy="68527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81683" y="2871989"/>
            <a:ext cx="75880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5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14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</TotalTime>
  <Words>37</Words>
  <Application>Microsoft Office PowerPoint</Application>
  <PresentationFormat>Экран (4:3)</PresentationFormat>
  <Paragraphs>20</Paragraphs>
  <Slides>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Century</vt:lpstr>
      <vt:lpstr>Times New Roman</vt:lpstr>
      <vt:lpstr>Тема Office</vt:lpstr>
      <vt:lpstr>Слайд</vt:lpstr>
      <vt:lpstr>иии</vt:lpstr>
      <vt:lpstr>Презентация PowerPoint</vt:lpstr>
      <vt:lpstr>Презентация PowerPoint</vt:lpstr>
      <vt:lpstr>Презентация PowerPoint</vt:lpstr>
      <vt:lpstr>Исследовательский проект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9</cp:revision>
  <dcterms:created xsi:type="dcterms:W3CDTF">2019-04-28T03:15:07Z</dcterms:created>
  <dcterms:modified xsi:type="dcterms:W3CDTF">2020-05-23T14:27:39Z</dcterms:modified>
</cp:coreProperties>
</file>